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CC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6" d="100"/>
          <a:sy n="116" d="100"/>
        </p:scale>
        <p:origin x="-88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99E-5903-4595-AC10-566DB21B249F}" type="datetimeFigureOut">
              <a:rPr lang="en-US" smtClean="0"/>
              <a:t>18-08-09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785E-E919-4CC7-8251-7395167D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1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99E-5903-4595-AC10-566DB21B249F}" type="datetimeFigureOut">
              <a:rPr lang="en-US" smtClean="0"/>
              <a:t>18-08-09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785E-E919-4CC7-8251-7395167D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6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99E-5903-4595-AC10-566DB21B249F}" type="datetimeFigureOut">
              <a:rPr lang="en-US" smtClean="0"/>
              <a:t>18-08-09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785E-E919-4CC7-8251-7395167D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0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99E-5903-4595-AC10-566DB21B249F}" type="datetimeFigureOut">
              <a:rPr lang="en-US" smtClean="0"/>
              <a:t>18-08-09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785E-E919-4CC7-8251-7395167D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6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99E-5903-4595-AC10-566DB21B249F}" type="datetimeFigureOut">
              <a:rPr lang="en-US" smtClean="0"/>
              <a:t>18-08-09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785E-E919-4CC7-8251-7395167D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3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99E-5903-4595-AC10-566DB21B249F}" type="datetimeFigureOut">
              <a:rPr lang="en-US" smtClean="0"/>
              <a:t>18-08-09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785E-E919-4CC7-8251-7395167D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7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99E-5903-4595-AC10-566DB21B249F}" type="datetimeFigureOut">
              <a:rPr lang="en-US" smtClean="0"/>
              <a:t>18-08-09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785E-E919-4CC7-8251-7395167D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4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99E-5903-4595-AC10-566DB21B249F}" type="datetimeFigureOut">
              <a:rPr lang="en-US" smtClean="0"/>
              <a:t>18-08-09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785E-E919-4CC7-8251-7395167D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5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99E-5903-4595-AC10-566DB21B249F}" type="datetimeFigureOut">
              <a:rPr lang="en-US" smtClean="0"/>
              <a:t>18-08-09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785E-E919-4CC7-8251-7395167D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2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99E-5903-4595-AC10-566DB21B249F}" type="datetimeFigureOut">
              <a:rPr lang="en-US" smtClean="0"/>
              <a:t>18-08-09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785E-E919-4CC7-8251-7395167D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3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99E-5903-4595-AC10-566DB21B249F}" type="datetimeFigureOut">
              <a:rPr lang="en-US" smtClean="0"/>
              <a:t>18-08-09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785E-E919-4CC7-8251-7395167D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7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1799E-5903-4595-AC10-566DB21B249F}" type="datetimeFigureOut">
              <a:rPr lang="en-US" smtClean="0"/>
              <a:t>18-08-09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8785E-E919-4CC7-8251-7395167D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6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44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381000" y="1828800"/>
            <a:ext cx="457200" cy="457200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290660"/>
              </p:ext>
            </p:extLst>
          </p:nvPr>
        </p:nvGraphicFramePr>
        <p:xfrm>
          <a:off x="152400" y="1371600"/>
          <a:ext cx="88392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0"/>
                <a:gridCol w="1104900"/>
                <a:gridCol w="1104900"/>
                <a:gridCol w="1215390"/>
                <a:gridCol w="994410"/>
                <a:gridCol w="1104900"/>
                <a:gridCol w="1104900"/>
                <a:gridCol w="1104900"/>
              </a:tblGrid>
              <a:tr h="10668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hear rhymes!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make rhymes!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sing the alphabet!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print most of my name!</a:t>
                      </a:r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name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 the letters in my name!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name 5- 10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 upper case letters!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name 5- 10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 lower case letters!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print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 my name!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match rhymes!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I can say the middle sound from 3 sounds!</a:t>
                      </a:r>
                    </a:p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I can segment the syllables in a word!</a:t>
                      </a:r>
                    </a:p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I</a:t>
                      </a:r>
                      <a:r>
                        <a:rPr lang="en-US" sz="1000" b="1" baseline="0" dirty="0" smtClean="0">
                          <a:latin typeface="KG Miss Kindergarten"/>
                          <a:cs typeface="KG Miss Kindergarten"/>
                        </a:rPr>
                        <a:t> can say the end sound of a word!</a:t>
                      </a:r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 can say the beginning sound of a word!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match some upper &amp; lower case letters!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match most upper &amp; lower case letters!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name 11- 16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 upper case letters!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name 11- 16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 lower case letters!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I can name</a:t>
                      </a:r>
                      <a:r>
                        <a:rPr lang="en-US" sz="1000" b="1" baseline="0" dirty="0" smtClean="0">
                          <a:latin typeface="KG Miss Kindergarten"/>
                          <a:cs typeface="KG Miss Kindergarten"/>
                        </a:rPr>
                        <a:t> the sounds for S,,A,T,I,P,N</a:t>
                      </a:r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+mn-lt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I can read 5-10 bus words!</a:t>
                      </a:r>
                    </a:p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I can read 5-10 </a:t>
                      </a:r>
                      <a:r>
                        <a:rPr lang="en-US" sz="1000" b="1" baseline="0" dirty="0" smtClean="0">
                          <a:latin typeface="KG Miss Kindergarten"/>
                          <a:cs typeface="KG Miss Kindergarten"/>
                        </a:rPr>
                        <a:t> of my friends names!</a:t>
                      </a:r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286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Miss Kindergarten"/>
                <a:cs typeface="KG Miss Kindergarten"/>
              </a:rPr>
              <a:t>#1 Literacy Game Board</a:t>
            </a:r>
          </a:p>
          <a:p>
            <a:pPr algn="ctr"/>
            <a:endParaRPr lang="en-US" dirty="0" smtClean="0">
              <a:latin typeface="KG Miss Kindergarten"/>
              <a:cs typeface="KG Miss Kindergarten"/>
            </a:endParaRPr>
          </a:p>
          <a:p>
            <a:pPr algn="ctr"/>
            <a:r>
              <a:rPr lang="en-US" sz="1400" dirty="0" smtClean="0">
                <a:latin typeface="KG Miss Kindergarten"/>
                <a:cs typeface="KG Miss Kindergarten"/>
              </a:rPr>
              <a:t>Name:</a:t>
            </a:r>
            <a:r>
              <a:rPr lang="en-US" dirty="0" smtClean="0">
                <a:latin typeface="KG Miss Kindergarten"/>
                <a:cs typeface="KG Miss Kindergarten"/>
              </a:rPr>
              <a:t>_______________________ </a:t>
            </a:r>
            <a:r>
              <a:rPr lang="en-US" sz="1400" dirty="0" smtClean="0">
                <a:latin typeface="KG Miss Kindergarten"/>
                <a:cs typeface="KG Miss Kindergarten"/>
              </a:rPr>
              <a:t>Dated Started:_____________ Dated Completed:_____________</a:t>
            </a:r>
            <a:endParaRPr lang="en-US" sz="1400" dirty="0">
              <a:latin typeface="KG Miss Kindergarten"/>
              <a:cs typeface="KG Miss Kindergarten"/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6858000" y="1447800"/>
            <a:ext cx="914400" cy="9144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4724400" y="3657600"/>
            <a:ext cx="914400" cy="9144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228600" y="5791200"/>
            <a:ext cx="914400" cy="9144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1 11"/>
          <p:cNvSpPr/>
          <p:nvPr/>
        </p:nvSpPr>
        <p:spPr>
          <a:xfrm>
            <a:off x="6934200" y="5715000"/>
            <a:ext cx="914400" cy="9144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96200" y="5867400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KG Miss Kindergarten"/>
                <a:cs typeface="KG Miss Kindergarten"/>
              </a:rPr>
              <a:t>Game #1 Complete start #2</a:t>
            </a:r>
            <a:endParaRPr lang="en-US" sz="1400" dirty="0">
              <a:latin typeface="KG Miss Kindergarten"/>
              <a:cs typeface="KG Miss Kindergarte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0400" y="16764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KG Miss Kindergarten"/>
                <a:cs typeface="KG Miss Kindergarten"/>
              </a:rPr>
              <a:t>Pick a Prize!</a:t>
            </a:r>
            <a:endParaRPr lang="en-US" sz="1100" dirty="0">
              <a:latin typeface="KG Miss Kindergarten"/>
              <a:cs typeface="KG Miss Kindergarte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60198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KG Miss Kindergarten"/>
                <a:cs typeface="KG Miss Kindergarten"/>
              </a:rPr>
              <a:t>Pick a Prize!</a:t>
            </a:r>
            <a:endParaRPr lang="en-US" sz="1100" dirty="0">
              <a:latin typeface="KG Miss Kindergarten"/>
              <a:cs typeface="KG Miss Kindergarte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6600" y="59436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KG Miss Kindergarten"/>
                <a:cs typeface="KG Miss Kindergarten"/>
              </a:rPr>
              <a:t>Pick a Prize!</a:t>
            </a:r>
            <a:endParaRPr lang="en-US" sz="1100" dirty="0">
              <a:latin typeface="KG Miss Kindergarten"/>
              <a:cs typeface="KG Miss Kindergarte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76800" y="38862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KG Miss Kindergarten"/>
                <a:cs typeface="KG Miss Kindergarten"/>
              </a:rPr>
              <a:t>Pick a Prize!</a:t>
            </a:r>
            <a:endParaRPr lang="en-US" sz="1100" dirty="0">
              <a:latin typeface="KG Miss Kindergarten"/>
              <a:cs typeface="KG Miss Kindergarten"/>
            </a:endParaRPr>
          </a:p>
        </p:txBody>
      </p:sp>
    </p:spTree>
    <p:extLst>
      <p:ext uri="{BB962C8B-B14F-4D97-AF65-F5344CB8AC3E}">
        <p14:creationId xmlns:p14="http://schemas.microsoft.com/office/powerpoint/2010/main" val="554466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44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381000" y="1828800"/>
            <a:ext cx="457200" cy="457200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872084"/>
              </p:ext>
            </p:extLst>
          </p:nvPr>
        </p:nvGraphicFramePr>
        <p:xfrm>
          <a:off x="152400" y="1371600"/>
          <a:ext cx="88392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0"/>
                <a:gridCol w="1104900"/>
                <a:gridCol w="1104900"/>
                <a:gridCol w="1215390"/>
                <a:gridCol w="994410"/>
                <a:gridCol w="1104900"/>
                <a:gridCol w="1104900"/>
                <a:gridCol w="1104900"/>
              </a:tblGrid>
              <a:tr h="106680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print my name with a capital letter &amp; lower case letters!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 can match ALL upper &amp; lower case letters!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blend syllable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 parts to make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 a word!!</a:t>
                      </a:r>
                    </a:p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name 17- 21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 upper case letters!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name 17- 21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 lower case letters!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read 11-15 bus words</a:t>
                      </a:r>
                    </a:p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I can name the sounds for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 C/K,</a:t>
                      </a:r>
                      <a:r>
                        <a:rPr lang="en-US" sz="1000" b="1" baseline="0" dirty="0" smtClean="0">
                          <a:latin typeface="KG Miss Kindergarten"/>
                          <a:cs typeface="KG Miss Kindergarten"/>
                        </a:rPr>
                        <a:t> E, H,R,M,D</a:t>
                      </a:r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FREE</a:t>
                      </a:r>
                    </a:p>
                    <a:p>
                      <a:pPr algn="ctr"/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SPACE!</a:t>
                      </a:r>
                    </a:p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I can name the sounds for  G,O,U,L,F,B</a:t>
                      </a:r>
                    </a:p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I can name 22-26 lower</a:t>
                      </a:r>
                      <a:r>
                        <a:rPr lang="en-US" sz="1000" b="1" baseline="0" dirty="0" smtClean="0">
                          <a:latin typeface="KG Miss Kindergarten"/>
                          <a:cs typeface="KG Miss Kindergarten"/>
                        </a:rPr>
                        <a:t> case letters!</a:t>
                      </a:r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I can name 22-26 upper</a:t>
                      </a:r>
                      <a:r>
                        <a:rPr lang="en-US" sz="1000" b="1" baseline="0" dirty="0" smtClean="0">
                          <a:latin typeface="KG Miss Kindergarten"/>
                          <a:cs typeface="KG Miss Kindergarten"/>
                        </a:rPr>
                        <a:t> case letters!</a:t>
                      </a:r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I can read 11-16</a:t>
                      </a:r>
                      <a:r>
                        <a:rPr lang="en-US" sz="1000" b="1" baseline="0" dirty="0" smtClean="0">
                          <a:latin typeface="KG Miss Kindergarten"/>
                          <a:cs typeface="KG Miss Kindergarten"/>
                        </a:rPr>
                        <a:t> of my friends names!</a:t>
                      </a:r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FREE</a:t>
                      </a:r>
                    </a:p>
                    <a:p>
                      <a:pPr algn="ctr"/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SPACE!</a:t>
                      </a:r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I can break sentences into words!</a:t>
                      </a:r>
                    </a:p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I can read CVC words!</a:t>
                      </a:r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read ALL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 my friends names!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I can name ALL upper case letters!</a:t>
                      </a:r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I can name ALL lower case letters!</a:t>
                      </a:r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I can name the sounds for </a:t>
                      </a:r>
                      <a:r>
                        <a:rPr lang="en-US" sz="1000" b="1" dirty="0" err="1" smtClean="0">
                          <a:latin typeface="KG Miss Kindergarten"/>
                          <a:cs typeface="KG Miss Kindergarten"/>
                        </a:rPr>
                        <a:t>ai</a:t>
                      </a:r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, J, </a:t>
                      </a:r>
                      <a:r>
                        <a:rPr lang="en-US" sz="1000" b="1" dirty="0" err="1" smtClean="0">
                          <a:latin typeface="KG Miss Kindergarten"/>
                          <a:cs typeface="KG Miss Kindergarten"/>
                        </a:rPr>
                        <a:t>oa</a:t>
                      </a:r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, </a:t>
                      </a:r>
                      <a:r>
                        <a:rPr lang="en-US" sz="1000" b="1" dirty="0" err="1" smtClean="0">
                          <a:latin typeface="KG Miss Kindergarten"/>
                          <a:cs typeface="KG Miss Kindergarten"/>
                        </a:rPr>
                        <a:t>i</a:t>
                      </a:r>
                      <a:r>
                        <a:rPr lang="it-IT" sz="1000" b="1" dirty="0" smtClean="0">
                          <a:latin typeface="KG Miss Kindergarten"/>
                          <a:cs typeface="KG Miss Kindergarten"/>
                        </a:rPr>
                        <a:t>.e.</a:t>
                      </a:r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, </a:t>
                      </a:r>
                      <a:r>
                        <a:rPr lang="en-US" sz="1000" b="1" dirty="0" err="1" smtClean="0">
                          <a:latin typeface="KG Miss Kindergarten"/>
                          <a:cs typeface="KG Miss Kindergarten"/>
                        </a:rPr>
                        <a:t>ee</a:t>
                      </a:r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, or  </a:t>
                      </a:r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r>
                        <a:rPr lang="en-US" sz="1000" b="1" dirty="0" smtClean="0">
                          <a:latin typeface="KG Miss Kindergarten"/>
                          <a:cs typeface="KG Miss Kindergarten"/>
                        </a:rPr>
                        <a:t>I can copy words/sentences from the board!</a:t>
                      </a:r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286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Miss Kindergarten"/>
                <a:cs typeface="KG Miss Kindergarten"/>
              </a:rPr>
              <a:t>#2 Literacy Game Board</a:t>
            </a:r>
          </a:p>
          <a:p>
            <a:pPr algn="ctr"/>
            <a:endParaRPr lang="en-US" dirty="0" smtClean="0">
              <a:latin typeface="KG Miss Kindergarten"/>
              <a:cs typeface="KG Miss Kindergarten"/>
            </a:endParaRPr>
          </a:p>
          <a:p>
            <a:pPr algn="ctr"/>
            <a:r>
              <a:rPr lang="en-US" sz="1400" dirty="0" smtClean="0">
                <a:latin typeface="KG Miss Kindergarten"/>
                <a:cs typeface="KG Miss Kindergarten"/>
              </a:rPr>
              <a:t>Name:</a:t>
            </a:r>
            <a:r>
              <a:rPr lang="en-US" dirty="0" smtClean="0">
                <a:latin typeface="KG Miss Kindergarten"/>
                <a:cs typeface="KG Miss Kindergarten"/>
              </a:rPr>
              <a:t>_______________________ </a:t>
            </a:r>
            <a:r>
              <a:rPr lang="en-US" sz="1400" dirty="0" smtClean="0">
                <a:latin typeface="KG Miss Kindergarten"/>
                <a:cs typeface="KG Miss Kindergarten"/>
              </a:rPr>
              <a:t>Dated Started:_____________ Dated Completed:_____________</a:t>
            </a:r>
            <a:endParaRPr lang="en-US" sz="1400" dirty="0">
              <a:latin typeface="KG Miss Kindergarten"/>
              <a:cs typeface="KG Miss Kindergarten"/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6858000" y="1447800"/>
            <a:ext cx="914400" cy="9144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4724400" y="3657600"/>
            <a:ext cx="914400" cy="9144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228600" y="5791200"/>
            <a:ext cx="914400" cy="9144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1 11"/>
          <p:cNvSpPr/>
          <p:nvPr/>
        </p:nvSpPr>
        <p:spPr>
          <a:xfrm>
            <a:off x="6934200" y="5715000"/>
            <a:ext cx="914400" cy="9144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96200" y="5867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Game #2 Complete start #3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10400" y="16764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KG Miss Kindergarten"/>
                <a:cs typeface="KG Miss Kindergarten"/>
              </a:rPr>
              <a:t>Pick a Prize!</a:t>
            </a:r>
            <a:endParaRPr lang="en-US" sz="1100" dirty="0">
              <a:latin typeface="KG Miss Kindergarten"/>
              <a:cs typeface="KG Miss Kindergarte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60198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KG Miss Kindergarten"/>
                <a:cs typeface="KG Miss Kindergarten"/>
              </a:rPr>
              <a:t>Pick a Prize!</a:t>
            </a:r>
            <a:endParaRPr lang="en-US" sz="1100" dirty="0">
              <a:latin typeface="KG Miss Kindergarten"/>
              <a:cs typeface="KG Miss Kindergarte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6600" y="59436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KG Miss Kindergarten"/>
                <a:cs typeface="KG Miss Kindergarten"/>
              </a:rPr>
              <a:t>Pick a Prize!</a:t>
            </a:r>
            <a:endParaRPr lang="en-US" sz="1100" dirty="0">
              <a:latin typeface="KG Miss Kindergarten"/>
              <a:cs typeface="KG Miss Kindergarte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76800" y="38862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KG Miss Kindergarten"/>
                <a:cs typeface="KG Miss Kindergarten"/>
              </a:rPr>
              <a:t>Pick a Prize!</a:t>
            </a:r>
            <a:endParaRPr lang="en-US" sz="1100" dirty="0">
              <a:latin typeface="KG Miss Kindergarten"/>
              <a:cs typeface="KG Miss Kindergarten"/>
            </a:endParaRPr>
          </a:p>
        </p:txBody>
      </p:sp>
    </p:spTree>
    <p:extLst>
      <p:ext uri="{BB962C8B-B14F-4D97-AF65-F5344CB8AC3E}">
        <p14:creationId xmlns:p14="http://schemas.microsoft.com/office/powerpoint/2010/main" val="163725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44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381000" y="1828800"/>
            <a:ext cx="457200" cy="457200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642464"/>
              </p:ext>
            </p:extLst>
          </p:nvPr>
        </p:nvGraphicFramePr>
        <p:xfrm>
          <a:off x="152400" y="1371600"/>
          <a:ext cx="88392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0"/>
                <a:gridCol w="1104900"/>
                <a:gridCol w="1104900"/>
                <a:gridCol w="1215390"/>
                <a:gridCol w="994410"/>
                <a:gridCol w="1104900"/>
                <a:gridCol w="1104900"/>
                <a:gridCol w="1104900"/>
              </a:tblGrid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read simple sentences!</a:t>
                      </a:r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name the sounds for Z, W,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ng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, V, &amp;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oo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 </a:t>
                      </a:r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KG Miss Kindergarten"/>
                          <a:cs typeface="KG Miss Kindergarten"/>
                        </a:rPr>
                        <a:t>FREE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KG Miss Kindergarten"/>
                          <a:cs typeface="KG Miss Kindergarten"/>
                        </a:rPr>
                        <a:t>SPACE!</a:t>
                      </a:r>
                    </a:p>
                    <a:p>
                      <a:endParaRPr lang="en-US" sz="1000" dirty="0">
                        <a:solidFill>
                          <a:srgbClr val="000000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read 16-21 bus words!</a:t>
                      </a:r>
                    </a:p>
                    <a:p>
                      <a:endParaRPr lang="en-US" sz="1000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unscramble simple sentences!</a:t>
                      </a:r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KG Miss Kindergarten"/>
                          <a:cs typeface="KG Miss Kindergarten"/>
                        </a:rPr>
                        <a:t>I can print my first &amp; last name!</a:t>
                      </a:r>
                      <a:endParaRPr lang="en-US" sz="1000" dirty="0">
                        <a:solidFill>
                          <a:schemeClr val="tx1"/>
                        </a:solidFill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 sz="1000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b="1" dirty="0" smtClean="0">
                        <a:solidFill>
                          <a:srgbClr val="000000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KG Miss Kindergarten"/>
                          <a:cs typeface="KG Miss Kindergarten"/>
                        </a:rPr>
                        <a:t>FREE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KG Miss Kindergarten"/>
                          <a:cs typeface="KG Miss Kindergarten"/>
                        </a:rPr>
                        <a:t>SPACE!</a:t>
                      </a:r>
                    </a:p>
                    <a:p>
                      <a:endParaRPr lang="en-US" sz="1000" dirty="0" smtClean="0">
                        <a:solidFill>
                          <a:srgbClr val="000000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endParaRPr lang="en-US" sz="1000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 sz="1000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endParaRPr lang="en-US" sz="1000" b="1" dirty="0" smtClean="0">
                        <a:solidFill>
                          <a:srgbClr val="000000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KG Miss Kindergarten"/>
                          <a:cs typeface="KG Miss Kindergarten"/>
                        </a:rPr>
                        <a:t>FREE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KG Miss Kindergarten"/>
                          <a:cs typeface="KG Miss Kindergarten"/>
                        </a:rPr>
                        <a:t>SPACE!</a:t>
                      </a:r>
                    </a:p>
                    <a:p>
                      <a:endParaRPr lang="en-US" sz="1000" dirty="0" smtClean="0">
                        <a:solidFill>
                          <a:srgbClr val="000000"/>
                        </a:solidFill>
                        <a:latin typeface="KG Miss Kindergarten"/>
                        <a:cs typeface="KG Miss Kindergarten"/>
                      </a:endParaRPr>
                    </a:p>
                    <a:p>
                      <a:endParaRPr lang="en-US" sz="1000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KG Miss Kindergarten"/>
                        <a:cs typeface="KG Miss Kindergarten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286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Miss Kindergarten"/>
                <a:cs typeface="KG Miss Kindergarten"/>
              </a:rPr>
              <a:t>#3 Literacy Game Board</a:t>
            </a:r>
          </a:p>
          <a:p>
            <a:pPr algn="ctr"/>
            <a:endParaRPr lang="en-US" dirty="0" smtClean="0">
              <a:latin typeface="KG Miss Kindergarten"/>
              <a:cs typeface="KG Miss Kindergarten"/>
            </a:endParaRPr>
          </a:p>
          <a:p>
            <a:pPr algn="ctr"/>
            <a:r>
              <a:rPr lang="en-US" sz="1400" dirty="0" smtClean="0">
                <a:latin typeface="KG Miss Kindergarten"/>
                <a:cs typeface="KG Miss Kindergarten"/>
              </a:rPr>
              <a:t>Name:</a:t>
            </a:r>
            <a:r>
              <a:rPr lang="en-US" dirty="0" smtClean="0">
                <a:latin typeface="KG Miss Kindergarten"/>
                <a:cs typeface="KG Miss Kindergarten"/>
              </a:rPr>
              <a:t>_______________________ </a:t>
            </a:r>
            <a:r>
              <a:rPr lang="en-US" sz="1400" dirty="0" smtClean="0">
                <a:latin typeface="KG Miss Kindergarten"/>
                <a:cs typeface="KG Miss Kindergarten"/>
              </a:rPr>
              <a:t>Dated Started:_____________ Dated Completed:_____________</a:t>
            </a:r>
            <a:endParaRPr lang="en-US" sz="1400" dirty="0">
              <a:latin typeface="KG Miss Kindergarten"/>
              <a:cs typeface="KG Miss Kindergarten"/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6858000" y="1447800"/>
            <a:ext cx="914400" cy="9144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4724400" y="3657600"/>
            <a:ext cx="914400" cy="9144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228600" y="5791200"/>
            <a:ext cx="914400" cy="9144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1 11"/>
          <p:cNvSpPr/>
          <p:nvPr/>
        </p:nvSpPr>
        <p:spPr>
          <a:xfrm>
            <a:off x="6934200" y="5715000"/>
            <a:ext cx="914400" cy="9144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96200" y="5867400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KG Miss Kindergarten"/>
                <a:cs typeface="KG Miss Kindergarten"/>
              </a:rPr>
              <a:t>Game #3 Complete start #4</a:t>
            </a:r>
            <a:endParaRPr lang="en-US" sz="1400" dirty="0">
              <a:latin typeface="KG Miss Kindergarten"/>
              <a:cs typeface="KG Miss Kindergarte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0400" y="16764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KG Miss Kindergarten"/>
                <a:cs typeface="KG Miss Kindergarten"/>
              </a:rPr>
              <a:t>Pick a Prize!</a:t>
            </a:r>
            <a:endParaRPr lang="en-US" sz="1100" dirty="0">
              <a:latin typeface="KG Miss Kindergarten"/>
              <a:cs typeface="KG Miss Kindergarte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60198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KG Miss Kindergarten"/>
                <a:cs typeface="KG Miss Kindergarten"/>
              </a:rPr>
              <a:t>Pick a Prize!</a:t>
            </a:r>
            <a:endParaRPr lang="en-US" sz="1100" dirty="0">
              <a:latin typeface="KG Miss Kindergarten"/>
              <a:cs typeface="KG Miss Kindergarte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6600" y="59436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KG Miss Kindergarten"/>
                <a:cs typeface="KG Miss Kindergarten"/>
              </a:rPr>
              <a:t>Pick a Prize!</a:t>
            </a:r>
            <a:endParaRPr lang="en-US" sz="1100" dirty="0">
              <a:latin typeface="KG Miss Kindergarten"/>
              <a:cs typeface="KG Miss Kindergarte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76800" y="38862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KG Miss Kindergarten"/>
                <a:cs typeface="KG Miss Kindergarten"/>
              </a:rPr>
              <a:t>Pick a Prize!</a:t>
            </a:r>
            <a:endParaRPr lang="en-US" sz="1100" dirty="0">
              <a:latin typeface="KG Miss Kindergarten"/>
              <a:cs typeface="KG Miss Kindergarten"/>
            </a:endParaRPr>
          </a:p>
        </p:txBody>
      </p:sp>
    </p:spTree>
    <p:extLst>
      <p:ext uri="{BB962C8B-B14F-4D97-AF65-F5344CB8AC3E}">
        <p14:creationId xmlns:p14="http://schemas.microsoft.com/office/powerpoint/2010/main" val="309711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44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381000" y="1828800"/>
            <a:ext cx="457200" cy="457200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162085"/>
              </p:ext>
            </p:extLst>
          </p:nvPr>
        </p:nvGraphicFramePr>
        <p:xfrm>
          <a:off x="152400" y="1371600"/>
          <a:ext cx="88392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0"/>
                <a:gridCol w="1104900"/>
                <a:gridCol w="1104900"/>
                <a:gridCol w="1215390"/>
                <a:gridCol w="994410"/>
                <a:gridCol w="1104900"/>
                <a:gridCol w="1104900"/>
                <a:gridCol w="1104900"/>
              </a:tblGrid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286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Miss Kindergarten"/>
                <a:cs typeface="KG Miss Kindergarten"/>
              </a:rPr>
              <a:t>Customized Literacy Game Board</a:t>
            </a:r>
          </a:p>
          <a:p>
            <a:pPr algn="ctr"/>
            <a:endParaRPr lang="en-US" dirty="0" smtClean="0">
              <a:latin typeface="KG Miss Kindergarten"/>
              <a:cs typeface="KG Miss Kindergarten"/>
            </a:endParaRPr>
          </a:p>
          <a:p>
            <a:pPr algn="ctr"/>
            <a:r>
              <a:rPr lang="en-US" sz="1400" dirty="0" smtClean="0">
                <a:latin typeface="KG Miss Kindergarten"/>
                <a:cs typeface="KG Miss Kindergarten"/>
              </a:rPr>
              <a:t>Name:</a:t>
            </a:r>
            <a:r>
              <a:rPr lang="en-US" dirty="0" smtClean="0">
                <a:latin typeface="KG Miss Kindergarten"/>
                <a:cs typeface="KG Miss Kindergarten"/>
              </a:rPr>
              <a:t>_______________________ </a:t>
            </a:r>
            <a:r>
              <a:rPr lang="en-US" sz="1400" dirty="0" smtClean="0">
                <a:latin typeface="KG Miss Kindergarten"/>
                <a:cs typeface="KG Miss Kindergarten"/>
              </a:rPr>
              <a:t>Dated Started:_____________ Dated Completed:_____________</a:t>
            </a:r>
            <a:endParaRPr lang="en-US" sz="1400" dirty="0">
              <a:latin typeface="KG Miss Kindergarten"/>
              <a:cs typeface="KG Miss Kindergarten"/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6858000" y="1447800"/>
            <a:ext cx="914400" cy="9144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4724400" y="3657600"/>
            <a:ext cx="914400" cy="9144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228600" y="5791200"/>
            <a:ext cx="914400" cy="9144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1 11"/>
          <p:cNvSpPr/>
          <p:nvPr/>
        </p:nvSpPr>
        <p:spPr>
          <a:xfrm>
            <a:off x="6934200" y="5715000"/>
            <a:ext cx="914400" cy="9144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96200" y="5867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Game #1 Complete start #2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10400" y="16764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KG Miss Kindergarten"/>
                <a:cs typeface="KG Miss Kindergarten"/>
              </a:rPr>
              <a:t>Pick a Prize!</a:t>
            </a:r>
            <a:endParaRPr lang="en-US" sz="1100" dirty="0">
              <a:latin typeface="KG Miss Kindergarten"/>
              <a:cs typeface="KG Miss Kindergarte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60198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KG Miss Kindergarten"/>
                <a:cs typeface="KG Miss Kindergarten"/>
              </a:rPr>
              <a:t>Pick a Prize!</a:t>
            </a:r>
            <a:endParaRPr lang="en-US" sz="1100" dirty="0">
              <a:latin typeface="KG Miss Kindergarten"/>
              <a:cs typeface="KG Miss Kindergarte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6600" y="59436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KG Miss Kindergarten"/>
                <a:cs typeface="KG Miss Kindergarten"/>
              </a:rPr>
              <a:t>Pick a Prize!</a:t>
            </a:r>
            <a:endParaRPr lang="en-US" sz="1100" dirty="0">
              <a:latin typeface="KG Miss Kindergarten"/>
              <a:cs typeface="KG Miss Kindergarte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76800" y="38862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KG Miss Kindergarten"/>
                <a:cs typeface="KG Miss Kindergarten"/>
              </a:rPr>
              <a:t>Pick a Prize!</a:t>
            </a:r>
            <a:endParaRPr lang="en-US" sz="1100" dirty="0">
              <a:latin typeface="KG Miss Kindergarten"/>
              <a:cs typeface="KG Miss Kindergarten"/>
            </a:endParaRPr>
          </a:p>
        </p:txBody>
      </p:sp>
    </p:spTree>
    <p:extLst>
      <p:ext uri="{BB962C8B-B14F-4D97-AF65-F5344CB8AC3E}">
        <p14:creationId xmlns:p14="http://schemas.microsoft.com/office/powerpoint/2010/main" val="2460510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597</Words>
  <Application>Microsoft Macintosh PowerPoint</Application>
  <PresentationFormat>On-screen Show (4:3)</PresentationFormat>
  <Paragraphs>141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Josalin Cochran</dc:creator>
  <cp:lastModifiedBy>Gina Farrell</cp:lastModifiedBy>
  <cp:revision>27</cp:revision>
  <dcterms:created xsi:type="dcterms:W3CDTF">2017-01-31T21:17:03Z</dcterms:created>
  <dcterms:modified xsi:type="dcterms:W3CDTF">2018-08-10T16:51:35Z</dcterms:modified>
</cp:coreProperties>
</file>